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0"/>
  </p:notesMasterIdLst>
  <p:handoutMasterIdLst>
    <p:handoutMasterId r:id="rId11"/>
  </p:handoutMasterIdLst>
  <p:sldIdLst>
    <p:sldId id="410" r:id="rId5"/>
    <p:sldId id="383" r:id="rId6"/>
    <p:sldId id="391" r:id="rId7"/>
    <p:sldId id="414" r:id="rId8"/>
    <p:sldId id="415" r:id="rId9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38EF54-0281-47F7-A187-E404F7C690B3}" v="63" dt="2025-05-27T15:05:40.279"/>
  </p1510:revLst>
</p1510:revInfo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27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394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2F41AB2A-FCB0-449C-94A2-E3FFDC5F192E}" type="datetime1">
              <a:rPr lang="pt-BR" smtClean="0"/>
              <a:t>02/06/2025</a:t>
            </a:fld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E2C230DF-5933-439D-898F-38E9AC9BA688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8" name="Espaço Reservado para Cabeçalho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6F315709-B4D1-47A8-A516-AEABF47ED22D}" type="datetime1">
              <a:rPr lang="pt-BR" smtClean="0"/>
              <a:pPr/>
              <a:t>02/06/2025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A89C7E07-3C67-C64C-8DA0-0404F6303970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A89C7E07-3C67-C64C-8DA0-0404F6303970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A89C7E07-3C67-C64C-8DA0-0404F6303970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A89C7E07-3C67-C64C-8DA0-0404F6303970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3">
            <a:extLst>
              <a:ext uri="{FF2B5EF4-FFF2-40B4-BE49-F238E27FC236}">
                <a16:creationId xmlns:a16="http://schemas.microsoft.com/office/drawing/2014/main" id="{5614D698-E2E6-1957-5D5D-D02841A8CDF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3CCB7858-F867-2A77-4708-A7CF9A3460AB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22" name="Imagem 21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9A21CB15-9B80-35C6-CAFF-81CD362734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23" name="Imagem 22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BF55EB40-CEF3-EE98-7EF4-A965084BB67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4D3946C2-8393-57E5-028F-4D70377CC158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dirty="0"/>
              <a:t>Clique para adicionar um título 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6D86EE3A-7F9A-C577-C019-9AA7BD885A44}"/>
              </a:ext>
            </a:extLst>
          </p:cNvPr>
          <p:cNvGrpSpPr/>
          <p:nvPr userDrawn="1"/>
        </p:nvGrpSpPr>
        <p:grpSpPr>
          <a:xfrm>
            <a:off x="294152" y="600318"/>
            <a:ext cx="5176932" cy="5657365"/>
            <a:chOff x="179851" y="294341"/>
            <a:chExt cx="5786617" cy="6323630"/>
          </a:xfrm>
        </p:grpSpPr>
        <p:pic>
          <p:nvPicPr>
            <p:cNvPr id="14" name="Imagem 13" descr="Uma imagem contendo Texto&#10;&#10;O conteúdo gerado por IA pode estar incorreto.">
              <a:extLst>
                <a:ext uri="{FF2B5EF4-FFF2-40B4-BE49-F238E27FC236}">
                  <a16:creationId xmlns:a16="http://schemas.microsoft.com/office/drawing/2014/main" id="{3AC504D0-8A28-789E-B35C-366599E4A6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51" y="294341"/>
              <a:ext cx="5786617" cy="3219259"/>
            </a:xfrm>
            <a:prstGeom prst="rect">
              <a:avLst/>
            </a:prstGeom>
          </p:spPr>
        </p:pic>
        <p:pic>
          <p:nvPicPr>
            <p:cNvPr id="17" name="Imagem 16" descr="Tela de jogo de vídeo game&#10;&#10;O conteúdo gerado por IA pode estar incorreto.">
              <a:extLst>
                <a:ext uri="{FF2B5EF4-FFF2-40B4-BE49-F238E27FC236}">
                  <a16:creationId xmlns:a16="http://schemas.microsoft.com/office/drawing/2014/main" id="{C73709F2-AB79-7638-EC1C-CBE6CA3F8D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645" y="4032903"/>
              <a:ext cx="5321028" cy="2585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 do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B4FB645A-3FBD-AD09-6DC9-0D64499910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3" name="Espaço Reservado para Conteúdo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indent="-283464">
              <a:spcBef>
                <a:spcPts val="1800"/>
              </a:spcBef>
              <a:defRPr lang="pt-BR" sz="2000"/>
            </a:lvl2pPr>
            <a:lvl3pPr indent="-283464">
              <a:spcBef>
                <a:spcPts val="1800"/>
              </a:spcBef>
              <a:defRPr lang="pt-BR" sz="2000"/>
            </a:lvl3pPr>
            <a:lvl4pPr indent="-283464">
              <a:spcBef>
                <a:spcPts val="1800"/>
              </a:spcBef>
              <a:defRPr lang="pt-BR" sz="2000"/>
            </a:lvl4pPr>
            <a:lvl5pPr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spaço Reservado para Imagem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tabela do 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A5843A84-B746-054B-8BBD-5FE5D774DC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457200" indent="0">
              <a:spcBef>
                <a:spcPts val="1800"/>
              </a:spcBef>
              <a:buNone/>
              <a:defRPr lang="pt-BR" sz="2000"/>
            </a:lvl2pPr>
            <a:lvl3pPr marL="914400" indent="0">
              <a:spcBef>
                <a:spcPts val="1800"/>
              </a:spcBef>
              <a:buNone/>
              <a:defRPr lang="pt-BR" sz="2000"/>
            </a:lvl3pPr>
            <a:lvl4pPr marL="1371600" indent="0">
              <a:spcBef>
                <a:spcPts val="1800"/>
              </a:spcBef>
              <a:buNone/>
              <a:defRPr lang="pt-BR" sz="2000"/>
            </a:lvl4pPr>
            <a:lvl5pPr marL="1828800" indent="0">
              <a:spcBef>
                <a:spcPts val="1800"/>
              </a:spcBef>
              <a:buNone/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pt-BR" sz="2000"/>
            </a:lvl1pPr>
            <a:lvl2pPr>
              <a:spcBef>
                <a:spcPts val="600"/>
              </a:spcBef>
              <a:defRPr lang="pt-BR" sz="2000"/>
            </a:lvl2pPr>
            <a:lvl3pPr>
              <a:spcBef>
                <a:spcPts val="1800"/>
              </a:spcBef>
              <a:defRPr lang="pt-BR" sz="2000"/>
            </a:lvl3pPr>
            <a:lvl4pPr>
              <a:spcBef>
                <a:spcPts val="1800"/>
              </a:spcBef>
              <a:defRPr lang="pt-BR" sz="2000"/>
            </a:lvl4pPr>
            <a:lvl5pPr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Dois Conteúdo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93657562-4A62-0DF5-7ACE-463F712325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pt-BR" sz="2000"/>
            </a:lvl1pPr>
            <a:lvl2pPr>
              <a:spcBef>
                <a:spcPts val="600"/>
              </a:spcBef>
              <a:defRPr lang="pt-BR" sz="2000"/>
            </a:lvl2pPr>
            <a:lvl3pPr>
              <a:spcBef>
                <a:spcPts val="1800"/>
              </a:spcBef>
              <a:defRPr lang="pt-BR" sz="2000"/>
            </a:lvl3pPr>
            <a:lvl4pPr>
              <a:spcBef>
                <a:spcPts val="1800"/>
              </a:spcBef>
              <a:defRPr lang="pt-BR" sz="2000"/>
            </a:lvl4pPr>
            <a:lvl5pPr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 dirty="0"/>
              <a:t>Clique para adicionar conteúdo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 rtlCol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lang="pt-BR" sz="2000"/>
            </a:lvl1pPr>
            <a:lvl2pPr>
              <a:spcBef>
                <a:spcPts val="1800"/>
              </a:spcBef>
              <a:defRPr lang="pt-BR" sz="2000"/>
            </a:lvl2pPr>
            <a:lvl3pPr>
              <a:spcBef>
                <a:spcPts val="1800"/>
              </a:spcBef>
              <a:defRPr lang="pt-BR" sz="2000"/>
            </a:lvl3pPr>
            <a:lvl4pPr>
              <a:spcBef>
                <a:spcPts val="1800"/>
              </a:spcBef>
              <a:defRPr lang="pt-BR" sz="2000"/>
            </a:lvl4pPr>
            <a:lvl5pPr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5164683B-8178-B463-E934-F1E9FAA675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9" name="Espaço Reservado para Tabela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 rtlCol="0">
            <a:noAutofit/>
          </a:bodyPr>
          <a:lstStyle>
            <a:lvl1pPr>
              <a:defRPr lang="pt-BR"/>
            </a:lvl1pPr>
          </a:lstStyle>
          <a:p>
            <a:pPr rtl="0"/>
            <a:r>
              <a:rPr lang="pt-BR"/>
              <a:t>Clique no ícone para adicionar tabela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m 16" descr="Uma imagem contendo Logotipo&#10;&#10;O conteúdo gerado por IA pode estar incorreto.">
            <a:extLst>
              <a:ext uri="{FF2B5EF4-FFF2-40B4-BE49-F238E27FC236}">
                <a16:creationId xmlns:a16="http://schemas.microsoft.com/office/drawing/2014/main" id="{3CB0F91D-ECD4-382F-66ED-B0733FD4D80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4" t="11334" r="4344" b="16400"/>
          <a:stretch/>
        </p:blipFill>
        <p:spPr>
          <a:xfrm>
            <a:off x="9848850" y="1"/>
            <a:ext cx="2343150" cy="3094408"/>
          </a:xfrm>
          <a:prstGeom prst="rect">
            <a:avLst/>
          </a:prstGeom>
        </p:spPr>
      </p:pic>
      <p:pic>
        <p:nvPicPr>
          <p:cNvPr id="5" name="Imagem 4" descr="Uma imagem contendo Logotipo&#10;&#10;O conteúdo gerado por IA pode estar incorreto.">
            <a:extLst>
              <a:ext uri="{FF2B5EF4-FFF2-40B4-BE49-F238E27FC236}">
                <a16:creationId xmlns:a16="http://schemas.microsoft.com/office/drawing/2014/main" id="{378069E0-B249-2587-CB18-4098763CCF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045" r="61375"/>
          <a:stretch/>
        </p:blipFill>
        <p:spPr>
          <a:xfrm>
            <a:off x="0" y="5009389"/>
            <a:ext cx="4709158" cy="184861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5B0EE741-CFDD-9A12-3660-F9EFFDAEFA2E}"/>
              </a:ext>
            </a:extLst>
          </p:cNvPr>
          <p:cNvGrpSpPr/>
          <p:nvPr userDrawn="1"/>
        </p:nvGrpSpPr>
        <p:grpSpPr>
          <a:xfrm>
            <a:off x="6500633" y="779751"/>
            <a:ext cx="4848541" cy="5298498"/>
            <a:chOff x="179851" y="294341"/>
            <a:chExt cx="5786617" cy="6323630"/>
          </a:xfrm>
        </p:grpSpPr>
        <p:pic>
          <p:nvPicPr>
            <p:cNvPr id="15" name="Imagem 14" descr="Uma imagem contendo Texto&#10;&#10;O conteúdo gerado por IA pode estar incorreto.">
              <a:extLst>
                <a:ext uri="{FF2B5EF4-FFF2-40B4-BE49-F238E27FC236}">
                  <a16:creationId xmlns:a16="http://schemas.microsoft.com/office/drawing/2014/main" id="{80D24EC6-F355-8BDA-966C-5E646B01D38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51" y="294341"/>
              <a:ext cx="5786617" cy="3219259"/>
            </a:xfrm>
            <a:prstGeom prst="rect">
              <a:avLst/>
            </a:prstGeom>
          </p:spPr>
        </p:pic>
        <p:pic>
          <p:nvPicPr>
            <p:cNvPr id="16" name="Imagem 15" descr="Tela de jogo de vídeo game&#10;&#10;O conteúdo gerado por IA pode estar incorreto.">
              <a:extLst>
                <a:ext uri="{FF2B5EF4-FFF2-40B4-BE49-F238E27FC236}">
                  <a16:creationId xmlns:a16="http://schemas.microsoft.com/office/drawing/2014/main" id="{62C222BE-55DA-3EBA-49E4-6BA47F1C175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645" y="4032903"/>
              <a:ext cx="5321028" cy="2585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3C18C680-7BC3-991C-2EF6-D7DFC27B83DC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BC573F04-14EA-F95E-F255-C842969BD217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7" name="Imagem 6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5245A576-D182-6789-D558-0C277B9216B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8" name="Imagem 7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4A9A355B-95B8-F36A-26A8-2076FCC18ED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C27B6D24-2197-0C11-16F0-B17B585CB8B6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9ACF2003-0D37-8218-BEBC-DA73850DE5FC}"/>
              </a:ext>
            </a:extLst>
          </p:cNvPr>
          <p:cNvGrpSpPr/>
          <p:nvPr userDrawn="1"/>
        </p:nvGrpSpPr>
        <p:grpSpPr>
          <a:xfrm>
            <a:off x="6272033" y="267185"/>
            <a:ext cx="5786617" cy="6323630"/>
            <a:chOff x="179851" y="294341"/>
            <a:chExt cx="5786617" cy="6323630"/>
          </a:xfrm>
        </p:grpSpPr>
        <p:pic>
          <p:nvPicPr>
            <p:cNvPr id="11" name="Imagem 10" descr="Uma imagem contendo Texto&#10;&#10;O conteúdo gerado por IA pode estar incorreto.">
              <a:extLst>
                <a:ext uri="{FF2B5EF4-FFF2-40B4-BE49-F238E27FC236}">
                  <a16:creationId xmlns:a16="http://schemas.microsoft.com/office/drawing/2014/main" id="{F000CA52-CD32-8A67-16CA-0B37395ABE3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851" y="294341"/>
              <a:ext cx="5786617" cy="3219259"/>
            </a:xfrm>
            <a:prstGeom prst="rect">
              <a:avLst/>
            </a:prstGeom>
          </p:spPr>
        </p:pic>
        <p:pic>
          <p:nvPicPr>
            <p:cNvPr id="12" name="Imagem 11" descr="Tela de jogo de vídeo game&#10;&#10;O conteúdo gerado por IA pode estar incorreto.">
              <a:extLst>
                <a:ext uri="{FF2B5EF4-FFF2-40B4-BE49-F238E27FC236}">
                  <a16:creationId xmlns:a16="http://schemas.microsoft.com/office/drawing/2014/main" id="{CFE7044F-843F-AFB8-33DD-65FA9A5D7D4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645" y="4032903"/>
              <a:ext cx="5321028" cy="2585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050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Uma imagem contendo Ícone&#10;&#10;O conteúdo gerado por IA pode estar incorreto.">
            <a:extLst>
              <a:ext uri="{FF2B5EF4-FFF2-40B4-BE49-F238E27FC236}">
                <a16:creationId xmlns:a16="http://schemas.microsoft.com/office/drawing/2014/main" id="{95EEC904-B1B1-2031-4778-ACE592CDAA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 spc="50" baseline="0"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pt-BR" sz="2400" b="1" i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lang="pt-BR" sz="2000">
                <a:solidFill>
                  <a:schemeClr val="bg1"/>
                </a:solidFill>
              </a:defRPr>
            </a:lvl2pPr>
            <a:lvl3pPr indent="-283464">
              <a:spcBef>
                <a:spcPts val="1800"/>
              </a:spcBef>
              <a:defRPr lang="pt-BR" sz="2000">
                <a:solidFill>
                  <a:schemeClr val="bg1"/>
                </a:solidFill>
              </a:defRPr>
            </a:lvl3pPr>
            <a:lvl4pPr indent="-283464">
              <a:spcBef>
                <a:spcPts val="1800"/>
              </a:spcBef>
              <a:defRPr lang="pt-BR" sz="2000">
                <a:solidFill>
                  <a:schemeClr val="bg1"/>
                </a:solidFill>
              </a:defRPr>
            </a:lvl4pPr>
            <a:lvl5pPr indent="-283464">
              <a:spcBef>
                <a:spcPts val="1800"/>
              </a:spcBef>
              <a:defRPr lang="pt-BR" sz="20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3" name="Espaço Reservado para o Número do Slide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42" name="Espaço Reservado para Data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a seçã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3">
            <a:extLst>
              <a:ext uri="{FF2B5EF4-FFF2-40B4-BE49-F238E27FC236}">
                <a16:creationId xmlns:a16="http://schemas.microsoft.com/office/drawing/2014/main" id="{BA0297E7-2905-FC05-5D4B-1E8E0B4FEAD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da seção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3">
            <a:extLst>
              <a:ext uri="{FF2B5EF4-FFF2-40B4-BE49-F238E27FC236}">
                <a16:creationId xmlns:a16="http://schemas.microsoft.com/office/drawing/2014/main" id="{BA0297E7-2905-FC05-5D4B-1E8E0B4FEAD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E22D5BD7-6356-CA16-DD6F-042C18361C6C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13" name="Imagem 12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2FEAF9A3-0B5F-FD40-65C7-54585BB952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2" name="Imagem 1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EA54A82A-28A2-5973-CF54-3CD6025533C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08FFA8E1-91C4-4E67-F6C5-4C8D2A3650C9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646624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CC63D583-ED0A-9CD1-347B-8B8929AC32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o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omputador com fundo azul&#10;&#10;O conteúdo gerado por IA pode estar incorreto.">
            <a:extLst>
              <a:ext uri="{FF2B5EF4-FFF2-40B4-BE49-F238E27FC236}">
                <a16:creationId xmlns:a16="http://schemas.microsoft.com/office/drawing/2014/main" id="{FA9FE77D-C006-0E31-39E0-B5FA5B4DCB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ítu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lang="pt-BR" sz="2000"/>
            </a:lvl1pPr>
            <a:lvl2pPr indent="-283464">
              <a:spcBef>
                <a:spcPts val="1800"/>
              </a:spcBef>
              <a:defRPr lang="pt-BR" sz="2000"/>
            </a:lvl2pPr>
            <a:lvl3pPr indent="-283464">
              <a:spcBef>
                <a:spcPts val="1800"/>
              </a:spcBef>
              <a:defRPr lang="pt-BR" sz="2000"/>
            </a:lvl3pPr>
            <a:lvl4pPr indent="-283464">
              <a:spcBef>
                <a:spcPts val="1800"/>
              </a:spcBef>
              <a:defRPr lang="pt-BR" sz="2000"/>
            </a:lvl4pPr>
            <a:lvl5pPr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orma, Círculo&#10;&#10;O conteúdo gerado por IA pode estar incorreto.">
            <a:extLst>
              <a:ext uri="{FF2B5EF4-FFF2-40B4-BE49-F238E27FC236}">
                <a16:creationId xmlns:a16="http://schemas.microsoft.com/office/drawing/2014/main" id="{52F586C9-41B8-38A6-5642-B91C0E358E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pt-B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Espaço Reservado para Tex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pt-BR" sz="2400" b="1" i="0">
                <a:solidFill>
                  <a:schemeClr val="bg1"/>
                </a:solidFill>
                <a:latin typeface="+mn-lt"/>
              </a:defRPr>
            </a:lvl1pPr>
            <a:lvl2pPr>
              <a:defRPr lang="pt-BR" sz="4000"/>
            </a:lvl2pPr>
            <a:lvl3pPr>
              <a:defRPr lang="pt-BR" sz="4000"/>
            </a:lvl3pPr>
            <a:lvl4pPr>
              <a:defRPr lang="pt-BR" sz="4000"/>
            </a:lvl4pPr>
            <a:lvl5pPr>
              <a:defRPr lang="pt-BR" sz="4000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Dois Conteúdos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Forma&#10;&#10;O conteúdo gerado por IA pode estar incorreto.">
            <a:extLst>
              <a:ext uri="{FF2B5EF4-FFF2-40B4-BE49-F238E27FC236}">
                <a16:creationId xmlns:a16="http://schemas.microsoft.com/office/drawing/2014/main" id="{E28F7297-77EB-0DFC-A32E-5BB0D11041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283464" indent="-283464">
              <a:spcBef>
                <a:spcPts val="1800"/>
              </a:spcBef>
              <a:defRPr lang="pt-BR" sz="2000"/>
            </a:lvl2pPr>
            <a:lvl3pPr marL="594360" indent="-283464">
              <a:spcBef>
                <a:spcPts val="1800"/>
              </a:spcBef>
              <a:defRPr lang="pt-BR" sz="2000"/>
            </a:lvl3pPr>
            <a:lvl4pPr marL="822960" indent="-283464">
              <a:spcBef>
                <a:spcPts val="1800"/>
              </a:spcBef>
              <a:defRPr lang="pt-BR" sz="2000"/>
            </a:lvl4pPr>
            <a:lvl5pPr marL="1005840"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3" name="Espaço Reservado para Conteúdo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283464" indent="-283464">
              <a:spcBef>
                <a:spcPts val="1800"/>
              </a:spcBef>
              <a:defRPr lang="pt-BR" sz="2000"/>
            </a:lvl2pPr>
            <a:lvl3pPr marL="548640" indent="-283464">
              <a:spcBef>
                <a:spcPts val="1800"/>
              </a:spcBef>
              <a:defRPr lang="pt-BR" sz="2000"/>
            </a:lvl3pPr>
            <a:lvl4pPr marL="822960" indent="-283464">
              <a:spcBef>
                <a:spcPts val="1800"/>
              </a:spcBef>
              <a:defRPr lang="pt-BR" sz="2000"/>
            </a:lvl4pPr>
            <a:lvl5pPr marL="1005840"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3">
            <a:extLst>
              <a:ext uri="{FF2B5EF4-FFF2-40B4-BE49-F238E27FC236}">
                <a16:creationId xmlns:a16="http://schemas.microsoft.com/office/drawing/2014/main" id="{BA0297E7-2905-FC05-5D4B-1E8E0B4FEAD9}"/>
              </a:ext>
            </a:extLst>
          </p:cNvPr>
          <p:cNvSpPr/>
          <p:nvPr userDrawn="1"/>
        </p:nvSpPr>
        <p:spPr>
          <a:xfrm rot="10783698">
            <a:off x="-250326" y="-161325"/>
            <a:ext cx="12692653" cy="7180651"/>
          </a:xfrm>
          <a:custGeom>
            <a:avLst/>
            <a:gdLst/>
            <a:ahLst/>
            <a:cxnLst/>
            <a:rect l="l" t="t" r="r" b="b"/>
            <a:pathLst>
              <a:path w="18336574" h="10373603">
                <a:moveTo>
                  <a:pt x="18287795" y="10373602"/>
                </a:moveTo>
                <a:lnTo>
                  <a:pt x="0" y="10286884"/>
                </a:lnTo>
                <a:lnTo>
                  <a:pt x="48779" y="0"/>
                </a:lnTo>
                <a:lnTo>
                  <a:pt x="18336574" y="86718"/>
                </a:lnTo>
                <a:lnTo>
                  <a:pt x="18287795" y="10373602"/>
                </a:lnTo>
                <a:close/>
              </a:path>
            </a:pathLst>
          </a:custGeom>
          <a:blipFill>
            <a:blip r:embed="rId2"/>
            <a:stretch>
              <a:fillRect l="-12696" t="-106" r="-14569"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E22D5BD7-6356-CA16-DD6F-042C18361C6C}"/>
              </a:ext>
            </a:extLst>
          </p:cNvPr>
          <p:cNvGrpSpPr/>
          <p:nvPr userDrawn="1"/>
        </p:nvGrpSpPr>
        <p:grpSpPr>
          <a:xfrm>
            <a:off x="-267281" y="-172222"/>
            <a:ext cx="12726563" cy="7373894"/>
            <a:chOff x="-267282" y="-172222"/>
            <a:chExt cx="12726563" cy="7373894"/>
          </a:xfrm>
        </p:grpSpPr>
        <p:pic>
          <p:nvPicPr>
            <p:cNvPr id="17" name="Imagem 16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2FEAF9A3-0B5F-FD40-65C7-54585BB952A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7282" y="-172222"/>
              <a:ext cx="12726563" cy="1600972"/>
            </a:xfrm>
            <a:prstGeom prst="rect">
              <a:avLst/>
            </a:prstGeom>
          </p:spPr>
        </p:pic>
        <p:pic>
          <p:nvPicPr>
            <p:cNvPr id="20" name="Imagem 19" descr="Padrão do plano de fundo&#10;&#10;O conteúdo gerado por IA pode estar incorreto.">
              <a:extLst>
                <a:ext uri="{FF2B5EF4-FFF2-40B4-BE49-F238E27FC236}">
                  <a16:creationId xmlns:a16="http://schemas.microsoft.com/office/drawing/2014/main" id="{EA54A82A-28A2-5973-CF54-3CD6025533C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-267282" y="5600700"/>
              <a:ext cx="12726563" cy="1600972"/>
            </a:xfrm>
            <a:prstGeom prst="rect">
              <a:avLst/>
            </a:prstGeom>
          </p:spPr>
        </p:pic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08FFA8E1-91C4-4E67-F6C5-4C8D2A3650C9}"/>
                </a:ext>
              </a:extLst>
            </p:cNvPr>
            <p:cNvSpPr/>
            <p:nvPr userDrawn="1"/>
          </p:nvSpPr>
          <p:spPr>
            <a:xfrm>
              <a:off x="-267282" y="1428750"/>
              <a:ext cx="12726563" cy="417195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pt-B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/>
              <a:t>Clique para adicionar um título 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 rtlCol="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lang="pt-BR"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lang="pt-BR"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lang="pt-BR" sz="2000"/>
            </a:lvl3pPr>
            <a:lvl4pPr marL="1371600" indent="0">
              <a:spcBef>
                <a:spcPts val="1800"/>
              </a:spcBef>
              <a:buFont typeface="+mj-lt"/>
              <a:buNone/>
              <a:defRPr lang="pt-BR"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endParaRPr lang="pt-BR" dirty="0"/>
          </a:p>
        </p:txBody>
      </p:sp>
      <p:sp>
        <p:nvSpPr>
          <p:cNvPr id="2" name="Espaço Reservado para Conteúdo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pt-BR" sz="2000"/>
            </a:lvl1pPr>
            <a:lvl2pPr marL="283464" indent="-283464">
              <a:spcBef>
                <a:spcPts val="1800"/>
              </a:spcBef>
              <a:defRPr lang="pt-BR" sz="2000"/>
            </a:lvl2pPr>
            <a:lvl3pPr marL="548640" indent="-283464">
              <a:spcBef>
                <a:spcPts val="1800"/>
              </a:spcBef>
              <a:defRPr lang="pt-BR" sz="2000"/>
            </a:lvl3pPr>
            <a:lvl4pPr marL="822960" indent="-283464">
              <a:spcBef>
                <a:spcPts val="1800"/>
              </a:spcBef>
              <a:defRPr lang="pt-BR" sz="2000"/>
            </a:lvl4pPr>
            <a:lvl5pPr marL="1005840" indent="-283464">
              <a:spcBef>
                <a:spcPts val="1800"/>
              </a:spcBef>
              <a:defRPr lang="pt-BR" sz="20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>
              <a:latin typeface="+mn-lt"/>
            </a:endParaRP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2" name="Espaço Reservado para Título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/>
              <a:t>Clique para editar o estilo de título Mestre</a:t>
            </a:r>
          </a:p>
        </p:txBody>
      </p:sp>
      <p:sp>
        <p:nvSpPr>
          <p:cNvPr id="30" name="Espaço Reservado para Data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pt-BR" sz="11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endParaRPr lang="pt-BR" dirty="0">
              <a:latin typeface="+mn-lt"/>
            </a:endParaRPr>
          </a:p>
        </p:txBody>
      </p:sp>
      <p:sp>
        <p:nvSpPr>
          <p:cNvPr id="32" name="Espaço Reservado para o Número do Slide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pt-BR" sz="1100" b="1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12" r:id="rId4"/>
    <p:sldLayoutId id="2147483700" r:id="rId5"/>
    <p:sldLayoutId id="2147483701" r:id="rId6"/>
    <p:sldLayoutId id="2147483659" r:id="rId7"/>
    <p:sldLayoutId id="2147483709" r:id="rId8"/>
    <p:sldLayoutId id="2147483708" r:id="rId9"/>
    <p:sldLayoutId id="2147483707" r:id="rId10"/>
    <p:sldLayoutId id="2147483706" r:id="rId11"/>
    <p:sldLayoutId id="2147483705" r:id="rId12"/>
    <p:sldLayoutId id="2147483704" r:id="rId13"/>
    <p:sldLayoutId id="2147483703" r:id="rId14"/>
    <p:sldLayoutId id="2147483714" r:id="rId15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pt-BR"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 lang="pt-BR">
          <a:solidFill>
            <a:schemeClr val="tx2"/>
          </a:solidFill>
        </a:defRPr>
      </a:lvl2pPr>
      <a:lvl3pPr eaLnBrk="1" hangingPunct="1">
        <a:defRPr lang="pt-BR">
          <a:solidFill>
            <a:schemeClr val="tx2"/>
          </a:solidFill>
        </a:defRPr>
      </a:lvl3pPr>
      <a:lvl4pPr eaLnBrk="1" hangingPunct="1">
        <a:defRPr lang="pt-BR">
          <a:solidFill>
            <a:schemeClr val="tx2"/>
          </a:solidFill>
        </a:defRPr>
      </a:lvl4pPr>
      <a:lvl5pPr eaLnBrk="1" hangingPunct="1">
        <a:defRPr lang="pt-BR">
          <a:solidFill>
            <a:schemeClr val="tx2"/>
          </a:solidFill>
        </a:defRPr>
      </a:lvl5pPr>
      <a:lvl6pPr eaLnBrk="1" hangingPunct="1">
        <a:defRPr lang="pt-BR">
          <a:solidFill>
            <a:schemeClr val="tx2"/>
          </a:solidFill>
        </a:defRPr>
      </a:lvl6pPr>
      <a:lvl7pPr eaLnBrk="1" hangingPunct="1">
        <a:defRPr lang="pt-BR">
          <a:solidFill>
            <a:schemeClr val="tx2"/>
          </a:solidFill>
        </a:defRPr>
      </a:lvl7pPr>
      <a:lvl8pPr eaLnBrk="1" hangingPunct="1">
        <a:defRPr lang="pt-BR">
          <a:solidFill>
            <a:schemeClr val="tx2"/>
          </a:solidFill>
        </a:defRPr>
      </a:lvl8pPr>
      <a:lvl9pPr eaLnBrk="1" hangingPunct="1">
        <a:defRPr lang="pt-BR"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dos-cgimo-dtpar/X_FNTU_2025/tree/main/Evento_11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 rtlCol="0"/>
          <a:lstStyle>
            <a:defPPr>
              <a:defRPr lang="pt-BR"/>
            </a:defPPr>
          </a:lstStyle>
          <a:p>
            <a:pPr rtl="0">
              <a:lnSpc>
                <a:spcPct val="100000"/>
              </a:lnSpc>
            </a:pPr>
            <a:r>
              <a:rPr lang="pt-BR" sz="4000" dirty="0"/>
              <a:t>Aprenda a gerar um Painel das Transferências Especiais através de solução de dados abertos - API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A5317E8-C390-6B59-AFB6-C2488E3EA329}"/>
              </a:ext>
            </a:extLst>
          </p:cNvPr>
          <p:cNvSpPr txBox="1">
            <a:spLocks/>
          </p:cNvSpPr>
          <p:nvPr/>
        </p:nvSpPr>
        <p:spPr>
          <a:xfrm>
            <a:off x="6309904" y="4320952"/>
            <a:ext cx="5486400" cy="1645920"/>
          </a:xfrm>
          <a:prstGeom prst="rect">
            <a:avLst/>
          </a:prstGeom>
        </p:spPr>
        <p:txBody>
          <a:bodyPr rtlCol="0"/>
          <a:lstStyle>
            <a:defPPr>
              <a:defRPr lang="pt-BR"/>
            </a:defPPr>
            <a:lvl1pPr marL="228600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pt-BR"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24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20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pt-BR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- Alexandre Fonseca </a:t>
            </a:r>
          </a:p>
          <a:p>
            <a:pPr marL="0" indent="0">
              <a:buNone/>
            </a:pPr>
            <a:r>
              <a:rPr lang="it-IT" dirty="0"/>
              <a:t>- Halisson Gomides </a:t>
            </a:r>
          </a:p>
          <a:p>
            <a:pPr marL="0" indent="0" algn="ctr">
              <a:buNone/>
            </a:pPr>
            <a:r>
              <a:rPr lang="it-IT" dirty="0"/>
              <a:t>CGIMO/DTPAR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/>
              <a:t>Agenda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709987"/>
          </a:xfrm>
        </p:spPr>
        <p:txBody>
          <a:bodyPr tIns="457200" rtlCol="0"/>
          <a:lstStyle>
            <a:defPPr>
              <a:defRPr lang="pt-BR"/>
            </a:defPPr>
          </a:lstStyle>
          <a:p>
            <a:pPr rtl="0"/>
            <a:r>
              <a:rPr lang="pt-BR" dirty="0">
                <a:solidFill>
                  <a:schemeClr val="bg1"/>
                </a:solidFill>
              </a:rPr>
              <a:t>Introdução</a:t>
            </a:r>
          </a:p>
          <a:p>
            <a:pPr rtl="0"/>
            <a:r>
              <a:rPr lang="pt-BR" dirty="0"/>
              <a:t>Execução de script para obtenção e tratamento de dados - Python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>
                <a:solidFill>
                  <a:schemeClr val="bg1"/>
                </a:solidFill>
              </a:rPr>
              <a:t>Construção de painel de dados no </a:t>
            </a:r>
            <a:r>
              <a:rPr lang="pt-BR" dirty="0" err="1">
                <a:solidFill>
                  <a:schemeClr val="bg1"/>
                </a:solidFill>
              </a:rPr>
              <a:t>Looker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>
                <a:solidFill>
                  <a:schemeClr val="bg1"/>
                </a:solidFill>
              </a:rPr>
              <a:t>Dúvidas</a:t>
            </a: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02875"/>
            <a:ext cx="10873740" cy="1680205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/>
              <a:t>Links dos materiais apresentados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5608" y="2358876"/>
            <a:ext cx="9268364" cy="3700462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endParaRPr lang="pt-BR" dirty="0"/>
          </a:p>
          <a:p>
            <a:pPr rtl="0"/>
            <a:r>
              <a:rPr lang="pt-BR" dirty="0"/>
              <a:t>GitHub: </a:t>
            </a:r>
          </a:p>
          <a:p>
            <a:pPr marL="0" indent="0" rtl="0">
              <a:buNone/>
            </a:pPr>
            <a:r>
              <a:rPr lang="pt-BR" dirty="0">
                <a:hlinkClick r:id="rId3"/>
              </a:rPr>
              <a:t>https://github.com/dados-cgimo-dtpar/X_FNTU_2025/tree/main/Evento_114</a:t>
            </a:r>
            <a:endParaRPr lang="pt-BR" dirty="0"/>
          </a:p>
          <a:p>
            <a:pPr rtl="0"/>
            <a:endParaRPr lang="pt-BR" dirty="0"/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F64BFB6-C5BA-0CBD-5DE8-5D0490C563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Dúvidas?</a:t>
            </a:r>
          </a:p>
        </p:txBody>
      </p:sp>
      <p:sp>
        <p:nvSpPr>
          <p:cNvPr id="6" name="Espaço Reservado para Imagem 5">
            <a:extLst>
              <a:ext uri="{FF2B5EF4-FFF2-40B4-BE49-F238E27FC236}">
                <a16:creationId xmlns:a16="http://schemas.microsoft.com/office/drawing/2014/main" id="{0D09A1A8-4AAD-ED6F-BF96-5B155D97AB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6486E05-7D2C-7319-626F-ACADA7F588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6627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429BE120-CC4C-D3BC-186F-19A0358A9F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Obrigado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682A1523-19BA-0539-0724-40E93A547F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rtl="0"/>
            <a:r>
              <a:rPr lang="pt-BR" dirty="0"/>
              <a:t>Alexandre Fonseca – CGIMO/DPTAR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>
                <a:solidFill>
                  <a:schemeClr val="bg1"/>
                </a:solidFill>
              </a:rPr>
              <a:t>Halisson Gomides </a:t>
            </a:r>
            <a:r>
              <a:rPr lang="pt-BR" dirty="0"/>
              <a:t>– CGIMO/DPTAR</a:t>
            </a:r>
            <a:endParaRPr lang="pt-BR" dirty="0">
              <a:solidFill>
                <a:schemeClr val="bg1"/>
              </a:solidFill>
            </a:endParaRPr>
          </a:p>
          <a:p>
            <a:pPr rtl="0"/>
            <a:r>
              <a:rPr lang="pt-BR" dirty="0"/>
              <a:t>c</a:t>
            </a:r>
            <a:r>
              <a:rPr lang="pt-BR" dirty="0">
                <a:solidFill>
                  <a:schemeClr val="bg1"/>
                </a:solidFill>
              </a:rPr>
              <a:t>gimo.dtpar@gestao.gov.br</a:t>
            </a:r>
          </a:p>
        </p:txBody>
      </p:sp>
    </p:spTree>
    <p:extLst>
      <p:ext uri="{BB962C8B-B14F-4D97-AF65-F5344CB8AC3E}">
        <p14:creationId xmlns:p14="http://schemas.microsoft.com/office/powerpoint/2010/main" val="1286207268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Azul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32789_TF78853419_Win32" id="{854A30D2-9E34-488C-9C98-B452D2CBAD89}" vid="{DA39436B-3821-44D5-9B65-C78155AED97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d5f033b-d343-4201-a486-5cdad6c5a311" xsi:nil="true"/>
    <MediaServiceKeyPoints xmlns="73bf6cf8-edec-4cdf-bf01-59379a8590eb" xsi:nil="true"/>
    <Datadareuni_x00e3_o xmlns="73bf6cf8-edec-4cdf-bf01-59379a8590eb" xsi:nil="true"/>
    <Assunto_x0020_da_x0020_reuni_x00e3_o xmlns="73bf6cf8-edec-4cdf-bf01-59379a8590eb" xsi:nil="true"/>
    <lcf76f155ced4ddcb4097134ff3c332f xmlns="73bf6cf8-edec-4cdf-bf01-59379a8590eb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6D6E9B91A6C104E922FEF17F7207026" ma:contentTypeVersion="20" ma:contentTypeDescription="Crie um novo documento." ma:contentTypeScope="" ma:versionID="0755adf983ae106f1f34dd247aa65315">
  <xsd:schema xmlns:xsd="http://www.w3.org/2001/XMLSchema" xmlns:xs="http://www.w3.org/2001/XMLSchema" xmlns:p="http://schemas.microsoft.com/office/2006/metadata/properties" xmlns:ns2="73bf6cf8-edec-4cdf-bf01-59379a8590eb" xmlns:ns3="cd5f033b-d343-4201-a486-5cdad6c5a311" targetNamespace="http://schemas.microsoft.com/office/2006/metadata/properties" ma:root="true" ma:fieldsID="d8edb83b2bc7fd9c79ef777f478b6843" ns2:_="" ns3:_="">
    <xsd:import namespace="73bf6cf8-edec-4cdf-bf01-59379a8590eb"/>
    <xsd:import namespace="cd5f033b-d343-4201-a486-5cdad6c5a31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Assunto_x0020_da_x0020_reuni_x00e3_o" minOccurs="0"/>
                <xsd:element ref="ns2:Datadareuni_x00e3_o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bf6cf8-edec-4cdf-bf01-59379a8590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Assunto_x0020_da_x0020_reuni_x00e3_o" ma:index="13" nillable="true" ma:displayName="Assunto da reunião" ma:internalName="Assunto_x0020_da_x0020_reuni_x00e3_o">
      <xsd:simpleType>
        <xsd:restriction base="dms:Text">
          <xsd:maxLength value="255"/>
        </xsd:restriction>
      </xsd:simpleType>
    </xsd:element>
    <xsd:element name="Datadareuni_x00e3_o" ma:index="14" nillable="true" ma:displayName="Data da reunião" ma:format="DateTime" ma:internalName="Datadareuni_x00e3_o">
      <xsd:simpleType>
        <xsd:restriction base="dms:DateTime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AutoTags" ma:index="18" nillable="true" ma:displayName="Tags" ma:internalName="MediaServiceAutoTags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23" nillable="true" ma:taxonomy="true" ma:internalName="lcf76f155ced4ddcb4097134ff3c332f" ma:taxonomyFieldName="MediaServiceImageTags" ma:displayName="Marcações de imagem" ma:readOnly="false" ma:fieldId="{5cf76f15-5ced-4ddc-b409-7134ff3c332f}" ma:taxonomyMulti="true" ma:sspId="bf897d17-34fd-4a01-8f80-908009a6c4a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5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2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5f033b-d343-4201-a486-5cdad6c5a31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f1f2d62a-58c7-4502-9df1-c846eaae1ffa}" ma:internalName="TaxCatchAll" ma:showField="CatchAllData" ma:web="cd5f033b-d343-4201-a486-5cdad6c5a31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cd5f033b-d343-4201-a486-5cdad6c5a311"/>
    <ds:schemaRef ds:uri="73bf6cf8-edec-4cdf-bf01-59379a8590eb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E7EC309B-6070-4BCE-B134-A40D8832B9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bf6cf8-edec-4cdf-bf01-59379a8590eb"/>
    <ds:schemaRef ds:uri="cd5f033b-d343-4201-a486-5cdad6c5a31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{F9B0322F-7303-4656-B3D6-04AFCDAA0CDF}tf78853419_win32</Template>
  <TotalTime>65</TotalTime>
  <Words>100</Words>
  <Application>Microsoft Office PowerPoint</Application>
  <PresentationFormat>Widescreen</PresentationFormat>
  <Paragraphs>21</Paragraphs>
  <Slides>5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Arial</vt:lpstr>
      <vt:lpstr>Calibri</vt:lpstr>
      <vt:lpstr>Trebuchet MS</vt:lpstr>
      <vt:lpstr>Personalizado</vt:lpstr>
      <vt:lpstr>Aprenda a gerar um Painel das Transferências Especiais através de solução de dados abertos - API</vt:lpstr>
      <vt:lpstr>Agenda</vt:lpstr>
      <vt:lpstr>Links dos materiais apresentados</vt:lpstr>
      <vt:lpstr>Dúvidas?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Gabriele Nunes</dc:creator>
  <cp:lastModifiedBy>Halisson Souza Gomides - Nio Digital</cp:lastModifiedBy>
  <cp:revision>5</cp:revision>
  <dcterms:created xsi:type="dcterms:W3CDTF">2025-05-27T14:13:23Z</dcterms:created>
  <dcterms:modified xsi:type="dcterms:W3CDTF">2025-06-02T14:47:36Z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0x01010026D6E9B91A6C104E922FEF17F7207026</vt:lpwstr>
  </property>
  <property fmtid="{D5CDD505-2E9C-101B-9397-08002B2CF9AE}" pid="3" name="MediaServiceImageTags">
    <vt:lpwstr/>
  </property>
</Properties>
</file>

<file path=docProps/thumbnail.jpeg>
</file>